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2533B-8D7B-4F09-807D-25599451028D}" type="datetimeFigureOut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1EF8-6363-420F-9D02-507242BA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54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2533B-8D7B-4F09-807D-25599451028D}" type="datetimeFigureOut">
              <a:rPr lang="en-US" smtClean="0"/>
              <a:t>3/4/24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1EF8-6363-420F-9D02-507242BA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3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2533B-8D7B-4F09-807D-25599451028D}" type="datetimeFigureOut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1EF8-6363-420F-9D02-507242BA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88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2533B-8D7B-4F09-807D-25599451028D}" type="datetimeFigureOut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1EF8-6363-420F-9D02-507242BAFF1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3766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2533B-8D7B-4F09-807D-25599451028D}" type="datetimeFigureOut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1EF8-6363-420F-9D02-507242BA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8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2533B-8D7B-4F09-807D-25599451028D}" type="datetimeFigureOut">
              <a:rPr lang="en-US" smtClean="0"/>
              <a:t>3/4/24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1EF8-6363-420F-9D02-507242BA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510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2533B-8D7B-4F09-807D-25599451028D}" type="datetimeFigureOut">
              <a:rPr lang="en-US" smtClean="0"/>
              <a:t>3/4/24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1EF8-6363-420F-9D02-507242BA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121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2533B-8D7B-4F09-807D-25599451028D}" type="datetimeFigureOut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1EF8-6363-420F-9D02-507242BA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838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2533B-8D7B-4F09-807D-25599451028D}" type="datetimeFigureOut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1EF8-6363-420F-9D02-507242BA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68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2533B-8D7B-4F09-807D-25599451028D}" type="datetimeFigureOut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1EF8-6363-420F-9D02-507242BA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67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2533B-8D7B-4F09-807D-25599451028D}" type="datetimeFigureOut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1EF8-6363-420F-9D02-507242BA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02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2533B-8D7B-4F09-807D-25599451028D}" type="datetimeFigureOut">
              <a:rPr lang="en-US" smtClean="0"/>
              <a:t>3/4/24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1EF8-6363-420F-9D02-507242BA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98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2533B-8D7B-4F09-807D-25599451028D}" type="datetimeFigureOut">
              <a:rPr lang="en-US" smtClean="0"/>
              <a:t>3/4/24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1EF8-6363-420F-9D02-507242BA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1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2533B-8D7B-4F09-807D-25599451028D}" type="datetimeFigureOut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1EF8-6363-420F-9D02-507242BA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249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2533B-8D7B-4F09-807D-25599451028D}" type="datetimeFigureOut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1EF8-6363-420F-9D02-507242BA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35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2533B-8D7B-4F09-807D-25599451028D}" type="datetimeFigureOut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1EF8-6363-420F-9D02-507242BA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35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2533B-8D7B-4F09-807D-25599451028D}" type="datetimeFigureOut">
              <a:rPr lang="en-US" smtClean="0"/>
              <a:t>3/4/24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1EF8-6363-420F-9D02-507242BA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061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DD2533B-8D7B-4F09-807D-25599451028D}" type="datetimeFigureOut">
              <a:rPr lang="en-US" smtClean="0"/>
              <a:t>3/4/24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D1EF8-6363-420F-9D02-507242BAF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716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C1211-4E25-3DC3-A2B1-DA85929FB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68013" cy="625951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4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그리스</a:t>
            </a:r>
            <a:r>
              <a:rPr lang="en-US" altLang="ko-KR" sz="44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44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아르메니아 </a:t>
            </a:r>
            <a:r>
              <a:rPr lang="ko-KR" altLang="en-US" sz="4400" b="1" dirty="0" err="1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비전트립</a:t>
            </a:r>
            <a:r>
              <a:rPr lang="en-US" altLang="ko-KR" sz="44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44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안</a:t>
            </a:r>
            <a:r>
              <a:rPr lang="en-US" altLang="ko-KR" sz="44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b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o-KR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기간</a:t>
            </a:r>
            <a:r>
              <a:rPr lang="en-US" altLang="ko-K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2024</a:t>
            </a:r>
            <a:r>
              <a:rPr lang="ko-KR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년</a:t>
            </a:r>
            <a:r>
              <a:rPr lang="en-US" altLang="ko-K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ko-KR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월</a:t>
            </a:r>
            <a:r>
              <a:rPr lang="en-US" altLang="ko-K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ko-KR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</a:t>
            </a:r>
            <a:r>
              <a:rPr lang="en-US" altLang="ko-K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월</a:t>
            </a:r>
            <a:r>
              <a:rPr lang="en-US" altLang="ko-K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)-13</a:t>
            </a:r>
            <a:r>
              <a:rPr lang="ko-KR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</a:t>
            </a:r>
            <a:r>
              <a:rPr lang="en-US" altLang="ko-K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화</a:t>
            </a:r>
            <a:r>
              <a:rPr lang="en-US" altLang="ko-K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br>
              <a:rPr lang="en-US" altLang="ko-K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o-KR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인원</a:t>
            </a:r>
            <a:r>
              <a:rPr lang="en-US" altLang="ko-K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최대 </a:t>
            </a:r>
            <a:r>
              <a:rPr lang="en-US" altLang="ko-K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ko-KR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명</a:t>
            </a:r>
            <a:br>
              <a:rPr lang="en-US" altLang="ko-K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o-KR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목적</a:t>
            </a:r>
            <a:r>
              <a:rPr lang="en-US" altLang="ko-K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동유럽</a:t>
            </a:r>
            <a:r>
              <a:rPr lang="en-US" altLang="ko-K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ko-KR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중동지역 난민선교</a:t>
            </a:r>
            <a:r>
              <a:rPr lang="en-US" altLang="ko-K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방향 설정을 위한 </a:t>
            </a:r>
            <a:r>
              <a:rPr lang="ko-KR" altLang="en-US" sz="4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비전트립</a:t>
            </a:r>
            <a:b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5248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FB8A2B-16D9-11D2-AB12-A0BE907D94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D1DB1-AEF8-90EE-CD1C-723E9B72B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962025"/>
            <a:ext cx="10768013" cy="5662613"/>
          </a:xfrm>
        </p:spPr>
        <p:txBody>
          <a:bodyPr/>
          <a:lstStyle/>
          <a:p>
            <a:r>
              <a:rPr lang="en-US" altLang="ko-KR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</a:t>
            </a:r>
            <a:r>
              <a:rPr lang="ko-KR" altLang="en-US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그리스</a:t>
            </a:r>
            <a:r>
              <a:rPr lang="en-US" altLang="ko-KR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8</a:t>
            </a:r>
            <a:r>
              <a:rPr lang="ko-KR" altLang="en-US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월</a:t>
            </a:r>
            <a:r>
              <a:rPr lang="en-US" altLang="ko-KR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ko-KR" altLang="en-US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</a:t>
            </a:r>
            <a:r>
              <a:rPr lang="en-US" altLang="ko-KR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-8</a:t>
            </a:r>
            <a:r>
              <a:rPr lang="ko-KR" altLang="en-US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</a:t>
            </a:r>
            <a:r>
              <a:rPr lang="en-US" altLang="ko-KR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/12</a:t>
            </a:r>
            <a:r>
              <a:rPr lang="ko-KR" altLang="en-US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</a:t>
            </a:r>
            <a:b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난민선교지</a:t>
            </a: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방문 </a:t>
            </a: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곳</a:t>
            </a:r>
            <a:b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- </a:t>
            </a:r>
            <a:r>
              <a:rPr lang="ko-KR" alt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박금미선교사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아테네</a:t>
            </a:r>
            <a:b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- </a:t>
            </a:r>
            <a:r>
              <a:rPr lang="ko-KR" alt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양용태선교사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고린도</a:t>
            </a:r>
            <a:b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현지 한인교회와 공동사역 협의</a:t>
            </a:r>
            <a:b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아테네한인연합교회</a:t>
            </a:r>
            <a:b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3852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507A86-EC86-E91D-1D92-838E34CB80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C17FD-7238-76E1-EA3F-BC892B69D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68013" cy="6259513"/>
          </a:xfrm>
        </p:spPr>
        <p:txBody>
          <a:bodyPr/>
          <a:lstStyle/>
          <a:p>
            <a:pPr>
              <a:lnSpc>
                <a:spcPts val="5600"/>
              </a:lnSpc>
            </a:pPr>
            <a:r>
              <a:rPr lang="en-US" altLang="ko-KR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ko-KR" altLang="en-US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아르메니아</a:t>
            </a:r>
            <a:r>
              <a:rPr lang="en-US" altLang="ko-KR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8</a:t>
            </a:r>
            <a:r>
              <a:rPr lang="ko-KR" altLang="en-US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월</a:t>
            </a:r>
            <a:r>
              <a:rPr lang="en-US" altLang="ko-KR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ko-KR" altLang="en-US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</a:t>
            </a:r>
            <a:r>
              <a:rPr lang="en-US" altLang="ko-KR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-12</a:t>
            </a:r>
            <a:r>
              <a:rPr lang="ko-KR" altLang="en-US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</a:t>
            </a:r>
            <a:r>
              <a:rPr lang="en-US" altLang="ko-KR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</a:t>
            </a:r>
            <a:r>
              <a:rPr lang="ko-KR" altLang="en-US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박</a:t>
            </a:r>
            <a:r>
              <a:rPr lang="en-US" altLang="ko-KR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ko-KR" altLang="en-US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</a:t>
            </a:r>
            <a:r>
              <a:rPr lang="en-US" altLang="ko-KR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b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- 2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월 </a:t>
            </a:r>
            <a:r>
              <a:rPr lang="ko-KR" alt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백승환선교사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통화</a:t>
            </a: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8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월초는 가능</a:t>
            </a:r>
            <a:b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선교사역이 아닌 </a:t>
            </a:r>
            <a:r>
              <a:rPr lang="ko-KR" alt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비전트립은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박</a:t>
            </a: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일이면    </a:t>
            </a: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충분하리라 함</a:t>
            </a: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팀은 최대 </a:t>
            </a: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ko-KR" alt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인까지가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적당하리라 함</a:t>
            </a: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2906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D84BF7-D8FD-85EE-810A-8FA08E9B5D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16360-8D3D-3A29-AC19-6A019B997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68013" cy="6259513"/>
          </a:xfrm>
        </p:spPr>
        <p:txBody>
          <a:bodyPr>
            <a:noAutofit/>
          </a:bodyPr>
          <a:lstStyle/>
          <a:p>
            <a:r>
              <a:rPr lang="en-US" altLang="ko-KR" sz="40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				 </a:t>
            </a:r>
            <a:r>
              <a:rPr lang="ko-KR" altLang="en-US" sz="4000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예산</a:t>
            </a:r>
            <a:b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o-KR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개인경비</a:t>
            </a:r>
            <a: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$3,100</a:t>
            </a:r>
            <a:b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1. </a:t>
            </a:r>
            <a:r>
              <a:rPr lang="ko-KR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항공료</a:t>
            </a:r>
            <a: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$1,900</a:t>
            </a:r>
            <a:b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</a:t>
            </a:r>
            <a:r>
              <a:rPr lang="ko-KR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뉴욕</a:t>
            </a:r>
            <a: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ko-KR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아테네  </a:t>
            </a:r>
            <a: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$1,500 (10</a:t>
            </a:r>
            <a:r>
              <a:rPr lang="ko-KR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시간</a:t>
            </a:r>
            <a: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b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</a:t>
            </a:r>
            <a:r>
              <a:rPr lang="ko-KR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아테네</a:t>
            </a:r>
            <a: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ko-KR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예레반 </a:t>
            </a:r>
            <a: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$400 (2</a:t>
            </a:r>
            <a:r>
              <a:rPr lang="ko-KR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시간</a:t>
            </a:r>
            <a: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</a:t>
            </a:r>
            <a:r>
              <a:rPr lang="ko-KR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분</a:t>
            </a:r>
            <a: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b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2.  8</a:t>
            </a:r>
            <a:r>
              <a:rPr lang="ko-KR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</a:t>
            </a:r>
            <a: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$150 = $1,200</a:t>
            </a:r>
            <a:b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o-KR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공동경비</a:t>
            </a:r>
            <a: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$1,920</a:t>
            </a:r>
            <a:b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</a:t>
            </a:r>
            <a:r>
              <a:rPr lang="ko-KR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렌터카</a:t>
            </a:r>
            <a: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밴</a:t>
            </a:r>
            <a: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6</a:t>
            </a:r>
            <a:r>
              <a:rPr lang="ko-KR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</a:t>
            </a:r>
            <a: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$120= $720</a:t>
            </a:r>
            <a:b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</a:t>
            </a:r>
            <a:r>
              <a:rPr lang="ko-KR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기타</a:t>
            </a:r>
            <a: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8</a:t>
            </a:r>
            <a:r>
              <a:rPr lang="ko-KR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일</a:t>
            </a:r>
            <a: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$150 = $1,200</a:t>
            </a:r>
            <a:br>
              <a:rPr lang="en-US" altLang="ko-K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ko-KR" altLang="en-US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인당 부담경비</a:t>
            </a:r>
            <a:r>
              <a:rPr lang="en-US" altLang="ko-KR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$3,400</a:t>
            </a:r>
            <a:endParaRPr lang="en-US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5751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F21220-04EB-A964-A3FC-FEC8BFC8CB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E675A-68B2-A38D-5C11-841E33ED9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462088"/>
            <a:ext cx="10768013" cy="5162550"/>
          </a:xfrm>
        </p:spPr>
        <p:txBody>
          <a:bodyPr/>
          <a:lstStyle/>
          <a:p>
            <a:r>
              <a:rPr lang="en-US" altLang="ko-KR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			</a:t>
            </a:r>
            <a:r>
              <a:rPr lang="ko-KR" altLang="en-US" b="1" dirty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선교헌금</a:t>
            </a:r>
            <a:b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PMC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그리스</a:t>
            </a: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중동 난민선교 지정헌금</a:t>
            </a: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					   							$4,000</a:t>
            </a:r>
            <a:b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GUM </a:t>
            </a:r>
            <a:r>
              <a:rPr lang="ko-KR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선교헌금</a:t>
            </a:r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$4,500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28115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192</TotalTime>
  <Words>297</Words>
  <Application>Microsoft Macintosh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Ion</vt:lpstr>
      <vt:lpstr>그리스-아르메니아 비전트립(안)  기간: 2024년8월5일(월)-13일(화) 인원: 최대 7명 목적: 동유럽/중동지역 난민선교 방향 설정을 위한 비전트립 </vt:lpstr>
      <vt:lpstr>    그리스: 8월6일-8일/12일  1. 난민선교지 방문 2곳    - 박금미선교사 - 아테네    - 양용태선교사 – 고린도 2. 현지 한인교회와 공동사역 협의   - 아테네한인연합교회  </vt:lpstr>
      <vt:lpstr>   아르메니아: 8월9일-12일(2박3일)  - 2월 백승환선교사 통화: 8월초는 가능 - 선교사역이 아닌 비전트립은 2박3일이면     충분하리라 함. - 팀은 최대 7인까지가 적당하리라 함. </vt:lpstr>
      <vt:lpstr>           예산  개인경비: $3,100  1. 항공료: $1,900   - 뉴욕/아테네  $1,500 (10시간)   - 아테네/예레반 $400 (2시간30분)  2.  8일x $150 = $1,200 공동경비: $1,920   - 렌터카(밴) 6일x $120= $720   - 기타       8일x $150 = $1,200 1인당 부담경비: $3,400</vt:lpstr>
      <vt:lpstr>         선교헌금  - PMC 그리스/중동 난민선교 지정헌금:                $4,000 - GUM 선교헌금: $4,500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그리스-아르메니아 비전트립(안)  기간: 2024년8월5일(월)-13일(화) 인원: 최대 7명 목적: 동유럽/중동지역 난민선교 방향 설정을 위한 비전트립  </dc:title>
  <dc:creator>H Gogh</dc:creator>
  <cp:lastModifiedBy>GUM Net</cp:lastModifiedBy>
  <cp:revision>4</cp:revision>
  <dcterms:created xsi:type="dcterms:W3CDTF">2024-03-04T13:16:52Z</dcterms:created>
  <dcterms:modified xsi:type="dcterms:W3CDTF">2024-03-04T17:53:27Z</dcterms:modified>
</cp:coreProperties>
</file>